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6588125" cy="8891588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234" y="-34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F863E-2BD9-4EC6-ACDE-9082ED2165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3516" y="1455175"/>
            <a:ext cx="4941094" cy="3095590"/>
          </a:xfrm>
        </p:spPr>
        <p:txBody>
          <a:bodyPr anchor="b"/>
          <a:lstStyle>
            <a:lvl1pPr algn="ctr">
              <a:defRPr sz="777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5D7ADE-29A3-4A71-848A-82A92EDAE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3516" y="4670142"/>
            <a:ext cx="4941094" cy="2146742"/>
          </a:xfrm>
        </p:spPr>
        <p:txBody>
          <a:bodyPr/>
          <a:lstStyle>
            <a:lvl1pPr marL="0" indent="0" algn="ctr">
              <a:buNone/>
              <a:defRPr sz="3112"/>
            </a:lvl1pPr>
            <a:lvl2pPr marL="592760" indent="0" algn="ctr">
              <a:buNone/>
              <a:defRPr sz="2593"/>
            </a:lvl2pPr>
            <a:lvl3pPr marL="1185520" indent="0" algn="ctr">
              <a:buNone/>
              <a:defRPr sz="2334"/>
            </a:lvl3pPr>
            <a:lvl4pPr marL="1778279" indent="0" algn="ctr">
              <a:buNone/>
              <a:defRPr sz="2074"/>
            </a:lvl4pPr>
            <a:lvl5pPr marL="2371039" indent="0" algn="ctr">
              <a:buNone/>
              <a:defRPr sz="2074"/>
            </a:lvl5pPr>
            <a:lvl6pPr marL="2963799" indent="0" algn="ctr">
              <a:buNone/>
              <a:defRPr sz="2074"/>
            </a:lvl6pPr>
            <a:lvl7pPr marL="3556559" indent="0" algn="ctr">
              <a:buNone/>
              <a:defRPr sz="2074"/>
            </a:lvl7pPr>
            <a:lvl8pPr marL="4149319" indent="0" algn="ctr">
              <a:buNone/>
              <a:defRPr sz="2074"/>
            </a:lvl8pPr>
            <a:lvl9pPr marL="4742078" indent="0" algn="ctr">
              <a:buNone/>
              <a:defRPr sz="2074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68036-3BCB-405E-AB62-3FF5E8ADE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81A1E-27AF-4815-9FBF-40A2A57EC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B07A2-78B6-423E-8A31-002191739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369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7BE6F-91AB-4F4C-A536-3C5A846AE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CC5706-E598-4F5F-92AB-5D7727924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BB7EC-2088-41C4-ACB9-BB505A2DA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55E8A-4787-4B41-9413-07CA0D877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49E12-90CB-40DB-BF44-9F4F140A7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97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62A7AD-89FB-4AB8-B0C8-A0DCE79FA8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714627" y="473395"/>
            <a:ext cx="1420564" cy="75352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8A3C83-1943-4302-A944-AFA741AE5C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2933" y="473395"/>
            <a:ext cx="4179342" cy="75352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CEE1C-2D15-4C03-9BA8-55511DF8B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7406D-1063-43F1-988B-5A8671E54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1A0D5-8F90-4B13-84FB-CB6FFDFDC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577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36A89-F711-4366-A64A-294CF6806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AB3C6-5344-43C6-999F-8E3B74A84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0F1AE-A271-4346-AFF8-E4509FBCE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DADB9-AB9C-4469-8482-38096856E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5869F-98AA-4B99-9D97-44B55015C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894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AC10B-7150-41C3-A90B-93E4AFE54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02" y="2216724"/>
            <a:ext cx="5682258" cy="3698653"/>
          </a:xfrm>
        </p:spPr>
        <p:txBody>
          <a:bodyPr anchor="b"/>
          <a:lstStyle>
            <a:lvl1pPr>
              <a:defRPr sz="777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2E344-141D-4C0B-93FF-764705813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9502" y="5950367"/>
            <a:ext cx="5682258" cy="1945034"/>
          </a:xfrm>
        </p:spPr>
        <p:txBody>
          <a:bodyPr/>
          <a:lstStyle>
            <a:lvl1pPr marL="0" indent="0">
              <a:buNone/>
              <a:defRPr sz="3112">
                <a:solidFill>
                  <a:schemeClr val="tx1">
                    <a:tint val="75000"/>
                  </a:schemeClr>
                </a:solidFill>
              </a:defRPr>
            </a:lvl1pPr>
            <a:lvl2pPr marL="592760" indent="0">
              <a:buNone/>
              <a:defRPr sz="2593">
                <a:solidFill>
                  <a:schemeClr val="tx1">
                    <a:tint val="75000"/>
                  </a:schemeClr>
                </a:solidFill>
              </a:defRPr>
            </a:lvl2pPr>
            <a:lvl3pPr marL="1185520" indent="0">
              <a:buNone/>
              <a:defRPr sz="2334">
                <a:solidFill>
                  <a:schemeClr val="tx1">
                    <a:tint val="75000"/>
                  </a:schemeClr>
                </a:solidFill>
              </a:defRPr>
            </a:lvl3pPr>
            <a:lvl4pPr marL="1778279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4pPr>
            <a:lvl5pPr marL="2371039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5pPr>
            <a:lvl6pPr marL="2963799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6pPr>
            <a:lvl7pPr marL="3556559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7pPr>
            <a:lvl8pPr marL="4149319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8pPr>
            <a:lvl9pPr marL="4742078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985F2C-8A6C-40D1-833E-536F13E99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9F6E9-25F4-4198-B8A1-1E7145101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8F1BD-366D-46CA-9590-D7F0997E4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690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C8D9C-54AA-4DCD-AE8B-5DAA4DD76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4E95D-534E-4D58-9AA3-0E67665B93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2934" y="2366974"/>
            <a:ext cx="2799953" cy="564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3969B5-DF13-4B89-B6BC-D0C32DE15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35238" y="2366974"/>
            <a:ext cx="2799953" cy="56416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4C579-501B-4254-B619-FEB1D0516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7FB0D-CA10-49FB-8FB2-76ED3D8E6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08221B-5475-4709-AA57-C8B2B05EF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227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A654F-F255-4041-83AD-AA4E4165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792" y="473396"/>
            <a:ext cx="5682258" cy="17186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571B0-1542-487E-9CE2-842A6B512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3792" y="2179675"/>
            <a:ext cx="2787085" cy="1068225"/>
          </a:xfrm>
        </p:spPr>
        <p:txBody>
          <a:bodyPr anchor="b"/>
          <a:lstStyle>
            <a:lvl1pPr marL="0" indent="0">
              <a:buNone/>
              <a:defRPr sz="3112" b="1"/>
            </a:lvl1pPr>
            <a:lvl2pPr marL="592760" indent="0">
              <a:buNone/>
              <a:defRPr sz="2593" b="1"/>
            </a:lvl2pPr>
            <a:lvl3pPr marL="1185520" indent="0">
              <a:buNone/>
              <a:defRPr sz="2334" b="1"/>
            </a:lvl3pPr>
            <a:lvl4pPr marL="1778279" indent="0">
              <a:buNone/>
              <a:defRPr sz="2074" b="1"/>
            </a:lvl4pPr>
            <a:lvl5pPr marL="2371039" indent="0">
              <a:buNone/>
              <a:defRPr sz="2074" b="1"/>
            </a:lvl5pPr>
            <a:lvl6pPr marL="2963799" indent="0">
              <a:buNone/>
              <a:defRPr sz="2074" b="1"/>
            </a:lvl6pPr>
            <a:lvl7pPr marL="3556559" indent="0">
              <a:buNone/>
              <a:defRPr sz="2074" b="1"/>
            </a:lvl7pPr>
            <a:lvl8pPr marL="4149319" indent="0">
              <a:buNone/>
              <a:defRPr sz="2074" b="1"/>
            </a:lvl8pPr>
            <a:lvl9pPr marL="4742078" indent="0">
              <a:buNone/>
              <a:defRPr sz="207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D4EC75-CF81-4A9C-94C4-9C3ED8B3AA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3792" y="3247899"/>
            <a:ext cx="2787085" cy="47771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A7E9EE-2801-4A9B-86C0-9098794798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335238" y="2179675"/>
            <a:ext cx="2800811" cy="1068225"/>
          </a:xfrm>
        </p:spPr>
        <p:txBody>
          <a:bodyPr anchor="b"/>
          <a:lstStyle>
            <a:lvl1pPr marL="0" indent="0">
              <a:buNone/>
              <a:defRPr sz="3112" b="1"/>
            </a:lvl1pPr>
            <a:lvl2pPr marL="592760" indent="0">
              <a:buNone/>
              <a:defRPr sz="2593" b="1"/>
            </a:lvl2pPr>
            <a:lvl3pPr marL="1185520" indent="0">
              <a:buNone/>
              <a:defRPr sz="2334" b="1"/>
            </a:lvl3pPr>
            <a:lvl4pPr marL="1778279" indent="0">
              <a:buNone/>
              <a:defRPr sz="2074" b="1"/>
            </a:lvl4pPr>
            <a:lvl5pPr marL="2371039" indent="0">
              <a:buNone/>
              <a:defRPr sz="2074" b="1"/>
            </a:lvl5pPr>
            <a:lvl6pPr marL="2963799" indent="0">
              <a:buNone/>
              <a:defRPr sz="2074" b="1"/>
            </a:lvl6pPr>
            <a:lvl7pPr marL="3556559" indent="0">
              <a:buNone/>
              <a:defRPr sz="2074" b="1"/>
            </a:lvl7pPr>
            <a:lvl8pPr marL="4149319" indent="0">
              <a:buNone/>
              <a:defRPr sz="2074" b="1"/>
            </a:lvl8pPr>
            <a:lvl9pPr marL="4742078" indent="0">
              <a:buNone/>
              <a:defRPr sz="207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6E38F8-ABA0-4C54-9E36-FB1EB2FDB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335238" y="3247899"/>
            <a:ext cx="2800811" cy="47771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D035B9-D6ED-4B7E-B51F-DF6C15D88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590F19-CA84-4604-9857-F46571D36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218C7B-CDE4-4165-98D4-A44C9418A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10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13634-4B75-4AA7-B07C-46DCF3696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DD3704-1CA6-4520-AAC1-E436777A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59DBB5-9D32-467C-B84E-87B8F69FC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4D0DFC-61D3-4398-834E-FFD0EE4DB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800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668FB2-8940-4ED1-B343-90443BA1A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E96B41-AF68-4602-9806-2AF6A6DCC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E0FAF0-6F3A-480A-8E9A-445B7D2C2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86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778BE-9E6D-4320-8F95-AFD28A325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792" y="592772"/>
            <a:ext cx="2124842" cy="2074704"/>
          </a:xfrm>
        </p:spPr>
        <p:txBody>
          <a:bodyPr anchor="b"/>
          <a:lstStyle>
            <a:lvl1pPr>
              <a:defRPr sz="414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20D13-E792-4CFA-9987-59EA4F5BF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0811" y="1280224"/>
            <a:ext cx="3335238" cy="6318791"/>
          </a:xfrm>
        </p:spPr>
        <p:txBody>
          <a:bodyPr/>
          <a:lstStyle>
            <a:lvl1pPr>
              <a:defRPr sz="4149"/>
            </a:lvl1pPr>
            <a:lvl2pPr>
              <a:defRPr sz="3630"/>
            </a:lvl2pPr>
            <a:lvl3pPr>
              <a:defRPr sz="3112"/>
            </a:lvl3pPr>
            <a:lvl4pPr>
              <a:defRPr sz="2593"/>
            </a:lvl4pPr>
            <a:lvl5pPr>
              <a:defRPr sz="2593"/>
            </a:lvl5pPr>
            <a:lvl6pPr>
              <a:defRPr sz="2593"/>
            </a:lvl6pPr>
            <a:lvl7pPr>
              <a:defRPr sz="2593"/>
            </a:lvl7pPr>
            <a:lvl8pPr>
              <a:defRPr sz="2593"/>
            </a:lvl8pPr>
            <a:lvl9pPr>
              <a:defRPr sz="259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F45394-3558-4415-9B51-B830170E38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3792" y="2667476"/>
            <a:ext cx="2124842" cy="4941830"/>
          </a:xfrm>
        </p:spPr>
        <p:txBody>
          <a:bodyPr/>
          <a:lstStyle>
            <a:lvl1pPr marL="0" indent="0">
              <a:buNone/>
              <a:defRPr sz="2074"/>
            </a:lvl1pPr>
            <a:lvl2pPr marL="592760" indent="0">
              <a:buNone/>
              <a:defRPr sz="1815"/>
            </a:lvl2pPr>
            <a:lvl3pPr marL="1185520" indent="0">
              <a:buNone/>
              <a:defRPr sz="1556"/>
            </a:lvl3pPr>
            <a:lvl4pPr marL="1778279" indent="0">
              <a:buNone/>
              <a:defRPr sz="1297"/>
            </a:lvl4pPr>
            <a:lvl5pPr marL="2371039" indent="0">
              <a:buNone/>
              <a:defRPr sz="1297"/>
            </a:lvl5pPr>
            <a:lvl6pPr marL="2963799" indent="0">
              <a:buNone/>
              <a:defRPr sz="1297"/>
            </a:lvl6pPr>
            <a:lvl7pPr marL="3556559" indent="0">
              <a:buNone/>
              <a:defRPr sz="1297"/>
            </a:lvl7pPr>
            <a:lvl8pPr marL="4149319" indent="0">
              <a:buNone/>
              <a:defRPr sz="1297"/>
            </a:lvl8pPr>
            <a:lvl9pPr marL="4742078" indent="0">
              <a:buNone/>
              <a:defRPr sz="129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E12808-B8EE-458C-B5FC-C9541EB7F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218875-0ADF-449E-A3AE-86520154D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F19535-5310-4825-BDE4-307F895CC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32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517C8-CBE4-4344-B68E-ED56E0C6C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792" y="592772"/>
            <a:ext cx="2124842" cy="2074704"/>
          </a:xfrm>
        </p:spPr>
        <p:txBody>
          <a:bodyPr anchor="b"/>
          <a:lstStyle>
            <a:lvl1pPr>
              <a:defRPr sz="414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1C50F6-87DE-4273-987E-7318230062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800811" y="1280224"/>
            <a:ext cx="3335238" cy="6318791"/>
          </a:xfrm>
        </p:spPr>
        <p:txBody>
          <a:bodyPr/>
          <a:lstStyle>
            <a:lvl1pPr marL="0" indent="0">
              <a:buNone/>
              <a:defRPr sz="4149"/>
            </a:lvl1pPr>
            <a:lvl2pPr marL="592760" indent="0">
              <a:buNone/>
              <a:defRPr sz="3630"/>
            </a:lvl2pPr>
            <a:lvl3pPr marL="1185520" indent="0">
              <a:buNone/>
              <a:defRPr sz="3112"/>
            </a:lvl3pPr>
            <a:lvl4pPr marL="1778279" indent="0">
              <a:buNone/>
              <a:defRPr sz="2593"/>
            </a:lvl4pPr>
            <a:lvl5pPr marL="2371039" indent="0">
              <a:buNone/>
              <a:defRPr sz="2593"/>
            </a:lvl5pPr>
            <a:lvl6pPr marL="2963799" indent="0">
              <a:buNone/>
              <a:defRPr sz="2593"/>
            </a:lvl6pPr>
            <a:lvl7pPr marL="3556559" indent="0">
              <a:buNone/>
              <a:defRPr sz="2593"/>
            </a:lvl7pPr>
            <a:lvl8pPr marL="4149319" indent="0">
              <a:buNone/>
              <a:defRPr sz="2593"/>
            </a:lvl8pPr>
            <a:lvl9pPr marL="4742078" indent="0">
              <a:buNone/>
              <a:defRPr sz="2593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82C1A8-4F38-482D-9317-9030B4955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3792" y="2667476"/>
            <a:ext cx="2124842" cy="4941830"/>
          </a:xfrm>
        </p:spPr>
        <p:txBody>
          <a:bodyPr/>
          <a:lstStyle>
            <a:lvl1pPr marL="0" indent="0">
              <a:buNone/>
              <a:defRPr sz="2074"/>
            </a:lvl1pPr>
            <a:lvl2pPr marL="592760" indent="0">
              <a:buNone/>
              <a:defRPr sz="1815"/>
            </a:lvl2pPr>
            <a:lvl3pPr marL="1185520" indent="0">
              <a:buNone/>
              <a:defRPr sz="1556"/>
            </a:lvl3pPr>
            <a:lvl4pPr marL="1778279" indent="0">
              <a:buNone/>
              <a:defRPr sz="1297"/>
            </a:lvl4pPr>
            <a:lvl5pPr marL="2371039" indent="0">
              <a:buNone/>
              <a:defRPr sz="1297"/>
            </a:lvl5pPr>
            <a:lvl6pPr marL="2963799" indent="0">
              <a:buNone/>
              <a:defRPr sz="1297"/>
            </a:lvl6pPr>
            <a:lvl7pPr marL="3556559" indent="0">
              <a:buNone/>
              <a:defRPr sz="1297"/>
            </a:lvl7pPr>
            <a:lvl8pPr marL="4149319" indent="0">
              <a:buNone/>
              <a:defRPr sz="1297"/>
            </a:lvl8pPr>
            <a:lvl9pPr marL="4742078" indent="0">
              <a:buNone/>
              <a:defRPr sz="129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ED50E-A3D9-4929-B05B-4A8A573ED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F62BF-40B8-4325-AAD4-FFD739B6C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4D93A-A249-477F-8F8B-9C80BCBA9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43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59BCF4-A1AB-4CFF-B99D-363F70DB1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934" y="473396"/>
            <a:ext cx="5682258" cy="1718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E3C24A-F4B5-469D-BAB4-7919FFEB94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2934" y="2366974"/>
            <a:ext cx="5682258" cy="5641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33266-8750-4477-B4C0-3215C80C8C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2934" y="8241185"/>
            <a:ext cx="1482328" cy="473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CACE7-0713-4C6C-843B-31BE37CAAD3F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7693F-96CE-47B5-9199-1A11CB8109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82317" y="8241185"/>
            <a:ext cx="2223492" cy="473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3D0CFE-3756-4495-BB37-CA39A451A0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652863" y="8241185"/>
            <a:ext cx="1482328" cy="473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13A6D-662D-48A7-ACD1-50E868AD2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219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185520" rtl="0" eaLnBrk="1" latinLnBrk="0" hangingPunct="1">
        <a:lnSpc>
          <a:spcPct val="90000"/>
        </a:lnSpc>
        <a:spcBef>
          <a:spcPct val="0"/>
        </a:spcBef>
        <a:buNone/>
        <a:defRPr sz="570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380" indent="-296380" algn="l" defTabSz="1185520" rtl="0" eaLnBrk="1" latinLnBrk="0" hangingPunct="1">
        <a:lnSpc>
          <a:spcPct val="90000"/>
        </a:lnSpc>
        <a:spcBef>
          <a:spcPts val="1297"/>
        </a:spcBef>
        <a:buFont typeface="Arial" panose="020B0604020202020204" pitchFamily="34" charset="0"/>
        <a:buChar char="•"/>
        <a:defRPr sz="3630" kern="1200">
          <a:solidFill>
            <a:schemeClr val="tx1"/>
          </a:solidFill>
          <a:latin typeface="+mn-lt"/>
          <a:ea typeface="+mn-ea"/>
          <a:cs typeface="+mn-cs"/>
        </a:defRPr>
      </a:lvl1pPr>
      <a:lvl2pPr marL="889140" indent="-296380" algn="l" defTabSz="118552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3112" kern="1200">
          <a:solidFill>
            <a:schemeClr val="tx1"/>
          </a:solidFill>
          <a:latin typeface="+mn-lt"/>
          <a:ea typeface="+mn-ea"/>
          <a:cs typeface="+mn-cs"/>
        </a:defRPr>
      </a:lvl2pPr>
      <a:lvl3pPr marL="1481900" indent="-296380" algn="l" defTabSz="118552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593" kern="1200">
          <a:solidFill>
            <a:schemeClr val="tx1"/>
          </a:solidFill>
          <a:latin typeface="+mn-lt"/>
          <a:ea typeface="+mn-ea"/>
          <a:cs typeface="+mn-cs"/>
        </a:defRPr>
      </a:lvl3pPr>
      <a:lvl4pPr marL="2074659" indent="-296380" algn="l" defTabSz="118552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4" kern="1200">
          <a:solidFill>
            <a:schemeClr val="tx1"/>
          </a:solidFill>
          <a:latin typeface="+mn-lt"/>
          <a:ea typeface="+mn-ea"/>
          <a:cs typeface="+mn-cs"/>
        </a:defRPr>
      </a:lvl4pPr>
      <a:lvl5pPr marL="2667419" indent="-296380" algn="l" defTabSz="118552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4" kern="1200">
          <a:solidFill>
            <a:schemeClr val="tx1"/>
          </a:solidFill>
          <a:latin typeface="+mn-lt"/>
          <a:ea typeface="+mn-ea"/>
          <a:cs typeface="+mn-cs"/>
        </a:defRPr>
      </a:lvl5pPr>
      <a:lvl6pPr marL="3260179" indent="-296380" algn="l" defTabSz="118552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4" kern="1200">
          <a:solidFill>
            <a:schemeClr val="tx1"/>
          </a:solidFill>
          <a:latin typeface="+mn-lt"/>
          <a:ea typeface="+mn-ea"/>
          <a:cs typeface="+mn-cs"/>
        </a:defRPr>
      </a:lvl6pPr>
      <a:lvl7pPr marL="3852939" indent="-296380" algn="l" defTabSz="118552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4" kern="1200">
          <a:solidFill>
            <a:schemeClr val="tx1"/>
          </a:solidFill>
          <a:latin typeface="+mn-lt"/>
          <a:ea typeface="+mn-ea"/>
          <a:cs typeface="+mn-cs"/>
        </a:defRPr>
      </a:lvl7pPr>
      <a:lvl8pPr marL="4445699" indent="-296380" algn="l" defTabSz="118552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4" kern="1200">
          <a:solidFill>
            <a:schemeClr val="tx1"/>
          </a:solidFill>
          <a:latin typeface="+mn-lt"/>
          <a:ea typeface="+mn-ea"/>
          <a:cs typeface="+mn-cs"/>
        </a:defRPr>
      </a:lvl8pPr>
      <a:lvl9pPr marL="5038458" indent="-296380" algn="l" defTabSz="1185520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5520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1pPr>
      <a:lvl2pPr marL="592760" algn="l" defTabSz="1185520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2pPr>
      <a:lvl3pPr marL="1185520" algn="l" defTabSz="1185520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3pPr>
      <a:lvl4pPr marL="1778279" algn="l" defTabSz="1185520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4pPr>
      <a:lvl5pPr marL="2371039" algn="l" defTabSz="1185520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5pPr>
      <a:lvl6pPr marL="2963799" algn="l" defTabSz="1185520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6pPr>
      <a:lvl7pPr marL="3556559" algn="l" defTabSz="1185520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7pPr>
      <a:lvl8pPr marL="4149319" algn="l" defTabSz="1185520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8pPr>
      <a:lvl9pPr marL="4742078" algn="l" defTabSz="1185520" rtl="0" eaLnBrk="1" latinLnBrk="0" hangingPunct="1">
        <a:defRPr sz="23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E14CF1E-F698-41DA-B1C8-B090B52176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" y="529696"/>
            <a:ext cx="3273381" cy="7625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0E8B59E-B05D-490B-8FA5-FF74E37D1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9194" y="529696"/>
            <a:ext cx="3278106" cy="76252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CC86EA-3A72-4F46-BF42-6484EB03B8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12" y="1417563"/>
            <a:ext cx="3181830" cy="76252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CBE7B7B-F964-4FF9-9F84-F4721DDE1C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8" y="2554065"/>
            <a:ext cx="3273381" cy="76252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810EDA9-F4D4-4EEB-B847-8EE82899DA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364" y="2563262"/>
            <a:ext cx="3236761" cy="76252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CE4E285-E211-4E27-A432-C92B8F4E7D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8" y="3441932"/>
            <a:ext cx="3181830" cy="76252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603AF25-83D9-4334-8481-A56B953D57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" y="4578435"/>
            <a:ext cx="3273381" cy="76252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F279910-2F8A-4AD1-AAF6-A6CE123FAF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32" y="5383222"/>
            <a:ext cx="3181830" cy="76252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0CF9526-82BF-4DA9-847E-62B4D9A7AEE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192" y="4596829"/>
            <a:ext cx="3236761" cy="762529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4CDE028-1300-44A1-B972-E0B48C6D9D21}"/>
              </a:ext>
            </a:extLst>
          </p:cNvPr>
          <p:cNvSpPr txBox="1"/>
          <p:nvPr/>
        </p:nvSpPr>
        <p:spPr>
          <a:xfrm>
            <a:off x="0" y="234303"/>
            <a:ext cx="15427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>
                <a:latin typeface="Segoe UI" panose="020B0502040204020203" pitchFamily="34" charset="0"/>
                <a:ea typeface="Microsoft Himalaya" panose="01010100010101010101" pitchFamily="2" charset="0"/>
                <a:cs typeface="Segoe UI" panose="020B0502040204020203" pitchFamily="34" charset="0"/>
              </a:rPr>
              <a:t>Noise color = White</a:t>
            </a:r>
            <a:endParaRPr lang="en-US" sz="1200" dirty="0">
              <a:latin typeface="Segoe UI" panose="020B0502040204020203" pitchFamily="34" charset="0"/>
              <a:ea typeface="Microsoft Himalaya" panose="01010100010101010101" pitchFamily="2" charset="0"/>
              <a:cs typeface="Segoe UI" panose="020B050204020402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C0A81CA-A4C2-4E06-A589-3C085430C0BB}"/>
              </a:ext>
            </a:extLst>
          </p:cNvPr>
          <p:cNvSpPr txBox="1"/>
          <p:nvPr/>
        </p:nvSpPr>
        <p:spPr>
          <a:xfrm>
            <a:off x="43811" y="2258672"/>
            <a:ext cx="14302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>
                <a:latin typeface="Segoe UI" panose="020B0502040204020203" pitchFamily="34" charset="0"/>
                <a:ea typeface="Microsoft Himalaya" panose="01010100010101010101" pitchFamily="2" charset="0"/>
                <a:cs typeface="Segoe UI" panose="020B0502040204020203" pitchFamily="34" charset="0"/>
              </a:rPr>
              <a:t>Noise color = Pink</a:t>
            </a:r>
            <a:endParaRPr lang="en-US" sz="1200" dirty="0">
              <a:latin typeface="Segoe UI" panose="020B0502040204020203" pitchFamily="34" charset="0"/>
              <a:ea typeface="Microsoft Himalaya" panose="01010100010101010101" pitchFamily="2" charset="0"/>
              <a:cs typeface="Segoe UI" panose="020B050204020402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3F7C137-F358-4542-AFD9-6682532E6DA9}"/>
              </a:ext>
            </a:extLst>
          </p:cNvPr>
          <p:cNvSpPr txBox="1"/>
          <p:nvPr/>
        </p:nvSpPr>
        <p:spPr>
          <a:xfrm>
            <a:off x="43811" y="4285064"/>
            <a:ext cx="15692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>
                <a:latin typeface="Segoe UI" panose="020B0502040204020203" pitchFamily="34" charset="0"/>
                <a:ea typeface="Microsoft Himalaya" panose="01010100010101010101" pitchFamily="2" charset="0"/>
                <a:cs typeface="Segoe UI" panose="020B0502040204020203" pitchFamily="34" charset="0"/>
              </a:rPr>
              <a:t>Noise color = Brown</a:t>
            </a:r>
            <a:endParaRPr lang="en-US" sz="1200" dirty="0">
              <a:latin typeface="Segoe UI" panose="020B0502040204020203" pitchFamily="34" charset="0"/>
              <a:ea typeface="Microsoft Himalaya" panose="01010100010101010101" pitchFamily="2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692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1C56A-A85D-46DB-B8CD-85401CA6D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6BB43-F59D-4045-9721-C236F6AB6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26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12</Words>
  <Application>Microsoft Office PowerPoint</Application>
  <PresentationFormat>Custom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Yasir ÇAtal</dc:creator>
  <cp:lastModifiedBy>Yasir ÇAtal</cp:lastModifiedBy>
  <cp:revision>40</cp:revision>
  <dcterms:created xsi:type="dcterms:W3CDTF">2022-09-05T08:47:26Z</dcterms:created>
  <dcterms:modified xsi:type="dcterms:W3CDTF">2023-01-16T18:12:58Z</dcterms:modified>
</cp:coreProperties>
</file>

<file path=docProps/thumbnail.jpeg>
</file>